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3" r:id="rId3"/>
    <p:sldId id="272" r:id="rId4"/>
    <p:sldId id="265" r:id="rId5"/>
    <p:sldId id="268" r:id="rId6"/>
    <p:sldId id="271" r:id="rId7"/>
    <p:sldId id="266" r:id="rId8"/>
    <p:sldId id="270" r:id="rId9"/>
    <p:sldId id="267" r:id="rId10"/>
    <p:sldId id="273" r:id="rId11"/>
    <p:sldId id="264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51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016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101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4862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552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464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156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606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196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1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147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69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1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277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96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47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969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7C47E-122E-44D3-8461-90BCEC574568}" type="datetimeFigureOut">
              <a:rPr lang="es-PE" smtClean="0"/>
              <a:t>28/10/2023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B9903-63F2-43F1-A217-94EA1785659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9183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534B79-54D5-416D-B2AA-AA25DEE3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12" y="1595426"/>
            <a:ext cx="6054291" cy="526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A003B4-97CF-4D3B-B20A-F95199E01E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77003" y="1564842"/>
            <a:ext cx="6173003" cy="5359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328" y="-337152"/>
            <a:ext cx="10723344" cy="2950678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chemeClr val="tx2"/>
                </a:solidFill>
              </a:rPr>
              <a:t>“La idolatría es </a:t>
            </a:r>
            <a:br>
              <a:rPr lang="es-ES" sz="6000" dirty="0">
                <a:solidFill>
                  <a:schemeClr val="tx2"/>
                </a:solidFill>
              </a:rPr>
            </a:br>
            <a:r>
              <a:rPr lang="es-ES" sz="6000" dirty="0">
                <a:solidFill>
                  <a:schemeClr val="tx2"/>
                </a:solidFill>
              </a:rPr>
              <a:t>abominación para con dios”</a:t>
            </a:r>
            <a:endParaRPr lang="es-PE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1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6FDC2BC-EFC5-4BC3-9894-FE33040C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92" y="86493"/>
            <a:ext cx="5868603" cy="4625207"/>
          </a:xfrm>
        </p:spPr>
        <p:txBody>
          <a:bodyPr>
            <a:noAutofit/>
          </a:bodyPr>
          <a:lstStyle/>
          <a:p>
            <a:r>
              <a:rPr lang="es-ES" sz="3200" dirty="0">
                <a:solidFill>
                  <a:schemeClr val="tx2"/>
                </a:solidFill>
              </a:rPr>
              <a:t>1 Pedro 4:3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Versículos Conceptos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Porque el tiempo ya pasado {os} es suficiente para haber hecho lo que agrada a los gentiles, habiendo andado en sensualidad, lujurias, borracheras, orgías, embriagueces </a:t>
            </a:r>
            <a:r>
              <a:rPr lang="es-ES" sz="2400" dirty="0">
                <a:solidFill>
                  <a:srgbClr val="FFFF00"/>
                </a:solidFill>
              </a:rPr>
              <a:t>y abominables idolatrías</a:t>
            </a:r>
            <a:endParaRPr lang="es-PE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70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6DEB36A-AB54-40A7-976C-84CB63BC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8748" y="2933165"/>
            <a:ext cx="6304748" cy="1304491"/>
          </a:xfrm>
        </p:spPr>
        <p:txBody>
          <a:bodyPr>
            <a:noAutofit/>
          </a:bodyPr>
          <a:lstStyle/>
          <a:p>
            <a:r>
              <a:rPr lang="es-ES" sz="4400" dirty="0">
                <a:solidFill>
                  <a:schemeClr val="tx2"/>
                </a:solidFill>
              </a:rPr>
              <a:t>1 Juan 5:21</a:t>
            </a:r>
            <a:br>
              <a:rPr lang="es-ES" sz="4400" dirty="0">
                <a:solidFill>
                  <a:schemeClr val="tx2"/>
                </a:solidFill>
              </a:rPr>
            </a:br>
            <a:r>
              <a:rPr lang="es-ES" sz="3200" dirty="0">
                <a:solidFill>
                  <a:schemeClr val="tx2"/>
                </a:solidFill>
              </a:rPr>
              <a:t>Hijitos, guardaos de los ídolos. Amén.</a:t>
            </a:r>
            <a:endParaRPr lang="es-PE" sz="3200" dirty="0">
              <a:solidFill>
                <a:schemeClr val="tx2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9429D9C-0F23-4A24-92D0-F9F7AFCFDDAB}"/>
              </a:ext>
            </a:extLst>
          </p:cNvPr>
          <p:cNvSpPr txBox="1">
            <a:spLocks/>
          </p:cNvSpPr>
          <p:nvPr/>
        </p:nvSpPr>
        <p:spPr>
          <a:xfrm>
            <a:off x="5887252" y="3309553"/>
            <a:ext cx="6304748" cy="1216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2"/>
                </a:solidFill>
              </a:rPr>
              <a:t>1 Corintios 10:14</a:t>
            </a:r>
          </a:p>
          <a:p>
            <a:r>
              <a:rPr lang="es-ES" sz="3200" dirty="0">
                <a:solidFill>
                  <a:schemeClr val="tx2"/>
                </a:solidFill>
              </a:rPr>
              <a:t>Por tanto, amados míos, huid de la idolatría.</a:t>
            </a:r>
            <a:endParaRPr lang="es-PE" sz="2000" dirty="0">
              <a:solidFill>
                <a:schemeClr val="tx2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1F7706F-828D-4B7A-A96B-615A34E99E12}"/>
              </a:ext>
            </a:extLst>
          </p:cNvPr>
          <p:cNvSpPr txBox="1">
            <a:spLocks/>
          </p:cNvSpPr>
          <p:nvPr/>
        </p:nvSpPr>
        <p:spPr>
          <a:xfrm>
            <a:off x="838601" y="-96254"/>
            <a:ext cx="9595184" cy="13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>
                <a:solidFill>
                  <a:srgbClr val="FFFF00"/>
                </a:solidFill>
              </a:rPr>
              <a:t>Consejos de padre:</a:t>
            </a:r>
            <a:endParaRPr lang="es-PE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6DEB36A-AB54-40A7-976C-84CB63BC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31F7706F-828D-4B7A-A96B-615A34E99E12}"/>
              </a:ext>
            </a:extLst>
          </p:cNvPr>
          <p:cNvSpPr txBox="1">
            <a:spLocks/>
          </p:cNvSpPr>
          <p:nvPr/>
        </p:nvSpPr>
        <p:spPr>
          <a:xfrm>
            <a:off x="1444992" y="5293893"/>
            <a:ext cx="9595184" cy="13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>
                <a:solidFill>
                  <a:srgbClr val="FFFF00"/>
                </a:solidFill>
              </a:rPr>
              <a:t>gracias</a:t>
            </a:r>
            <a:endParaRPr lang="es-PE" sz="4000" dirty="0">
              <a:solidFill>
                <a:srgbClr val="FFFF00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528B146-7A44-45E4-894F-307182554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690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315" y="2829561"/>
            <a:ext cx="7148763" cy="2950678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tx2"/>
                </a:solidFill>
              </a:rPr>
              <a:t>Éxodo 20: 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4 No te harás </a:t>
            </a:r>
            <a:r>
              <a:rPr lang="es-ES" sz="2400" dirty="0">
                <a:solidFill>
                  <a:srgbClr val="FFFF00"/>
                </a:solidFill>
              </a:rPr>
              <a:t>imagen</a:t>
            </a:r>
            <a:r>
              <a:rPr lang="es-ES" sz="2400" dirty="0">
                <a:solidFill>
                  <a:schemeClr val="tx2"/>
                </a:solidFill>
              </a:rPr>
              <a:t>, ni ninguna semejanza de lo que esté arriba en el cielo, ni abajo en la tierra, ni en las aguas debajo de la tierra. 5 No te inclinarás a ellas, ni las honrarás; porque yo soy Jehová tu Dios, fuerte, celoso, que visito la maldad de los padres sobre los hijos hasta la tercera y cuarta generación de los que me aborrecen, 6 y hago misericordia a millares, a los que me aman y guardan mis mandamientos.</a:t>
            </a:r>
            <a:endParaRPr lang="es-PE" sz="240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C6160C-956A-42CE-990F-92D0F67D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55" y="1054815"/>
            <a:ext cx="5380908" cy="474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43" y="2300171"/>
            <a:ext cx="10873740" cy="2950678"/>
          </a:xfrm>
        </p:spPr>
        <p:txBody>
          <a:bodyPr>
            <a:noAutofit/>
          </a:bodyPr>
          <a:lstStyle/>
          <a:p>
            <a:r>
              <a:rPr lang="es-ES" sz="4000" dirty="0">
                <a:solidFill>
                  <a:srgbClr val="FFFF00"/>
                </a:solidFill>
              </a:rPr>
              <a:t>Que es un ídolo:</a:t>
            </a:r>
            <a:br>
              <a:rPr lang="es-ES" sz="4000" dirty="0">
                <a:solidFill>
                  <a:srgbClr val="FFFF00"/>
                </a:solidFill>
              </a:rPr>
            </a:br>
            <a:br>
              <a:rPr lang="es-ES" sz="1600" dirty="0">
                <a:solidFill>
                  <a:schemeClr val="tx2"/>
                </a:solidFill>
              </a:rPr>
            </a:br>
            <a:r>
              <a:rPr lang="es-ES" sz="3200" dirty="0">
                <a:solidFill>
                  <a:schemeClr val="tx2"/>
                </a:solidFill>
              </a:rPr>
              <a:t>Diccionario</a:t>
            </a:r>
            <a:br>
              <a:rPr lang="es-ES" sz="3200" dirty="0">
                <a:solidFill>
                  <a:schemeClr val="tx2"/>
                </a:solidFill>
              </a:rPr>
            </a:br>
            <a:r>
              <a:rPr lang="es-ES" sz="3200" dirty="0">
                <a:solidFill>
                  <a:schemeClr val="tx2"/>
                </a:solidFill>
              </a:rPr>
              <a:t>Definiciones de Oxford </a:t>
            </a:r>
            <a:r>
              <a:rPr lang="es-ES" sz="3200" dirty="0" err="1">
                <a:solidFill>
                  <a:schemeClr val="tx2"/>
                </a:solidFill>
              </a:rPr>
              <a:t>Languages</a:t>
            </a:r>
            <a:br>
              <a:rPr lang="es-ES" sz="3200" dirty="0">
                <a:solidFill>
                  <a:schemeClr val="tx2"/>
                </a:solidFill>
              </a:rPr>
            </a:br>
            <a:br>
              <a:rPr lang="es-ES" sz="3200" dirty="0">
                <a:solidFill>
                  <a:schemeClr val="tx2"/>
                </a:solidFill>
              </a:rPr>
            </a:br>
            <a:r>
              <a:rPr lang="es-ES" sz="3200" dirty="0">
                <a:solidFill>
                  <a:schemeClr val="tx2"/>
                </a:solidFill>
              </a:rPr>
              <a:t>ídolo:</a:t>
            </a:r>
            <a:br>
              <a:rPr lang="es-ES" sz="1600" dirty="0">
                <a:solidFill>
                  <a:schemeClr val="tx2"/>
                </a:solidFill>
              </a:rPr>
            </a:br>
            <a:br>
              <a:rPr lang="es-ES" sz="1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Figura o imagen que representa a un ser sobrenatural y al que se adora y se rinde culto como si fuera la divinidad misma.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"los ídolos encontrados son representaciones antropomórficas en roca"</a:t>
            </a:r>
            <a:endParaRPr lang="es-PE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1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595" y="673769"/>
            <a:ext cx="8486674" cy="4625207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tx2"/>
                </a:solidFill>
              </a:rPr>
              <a:t>1 Corintios 10: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19 ¿Qué digo, pues? ¿Que el ídolo es algo, o que sea algo lo que se sacrifica a los ídolos? 20 Antes digo que lo que los gentiles sacrifican, </a:t>
            </a:r>
            <a:r>
              <a:rPr lang="es-ES" sz="2400" dirty="0">
                <a:solidFill>
                  <a:srgbClr val="FFFF00"/>
                </a:solidFill>
              </a:rPr>
              <a:t>a los demonios lo sacrifican</a:t>
            </a:r>
            <a:r>
              <a:rPr lang="es-ES" sz="2400" dirty="0">
                <a:solidFill>
                  <a:schemeClr val="tx2"/>
                </a:solidFill>
              </a:rPr>
              <a:t>, y no a Dios; y no quiero que vosotros os hagáis partícipes con los demonios. 21 No podéis beber la copa del Señor, y la copa de los demonios; no podéis participar de la mesa del Señor, y de la mesa de los demonios.</a:t>
            </a:r>
            <a:endParaRPr lang="es-PE" sz="2400" dirty="0">
              <a:solidFill>
                <a:schemeClr val="tx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593856-A2D7-4F66-B15B-BB775786A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5" r="930"/>
          <a:stretch/>
        </p:blipFill>
        <p:spPr>
          <a:xfrm>
            <a:off x="0" y="1147852"/>
            <a:ext cx="12192000" cy="57782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E05B5A7-AE82-4433-B121-AAEAE7050F5D}"/>
              </a:ext>
            </a:extLst>
          </p:cNvPr>
          <p:cNvSpPr txBox="1"/>
          <p:nvPr/>
        </p:nvSpPr>
        <p:spPr>
          <a:xfrm>
            <a:off x="3852403" y="289048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tx2"/>
                </a:solidFill>
              </a:rPr>
              <a:t>Dioses paganos: 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342656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321" y="1010653"/>
            <a:ext cx="6946635" cy="4625207"/>
          </a:xfrm>
        </p:spPr>
        <p:txBody>
          <a:bodyPr>
            <a:no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Deuteronomio 7:25-26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Las esculturas de sus dioses </a:t>
            </a:r>
            <a:r>
              <a:rPr lang="es-ES" sz="2400" dirty="0">
                <a:solidFill>
                  <a:srgbClr val="FFFF00"/>
                </a:solidFill>
              </a:rPr>
              <a:t>quemarás </a:t>
            </a:r>
            <a:r>
              <a:rPr lang="es-ES" sz="2400" dirty="0">
                <a:solidFill>
                  <a:schemeClr val="tx2"/>
                </a:solidFill>
              </a:rPr>
              <a:t>a fuego; no codiciarás la plata o el oro que las recubren, ni lo tomarás para ti, no sea que por ello caigas en un lazo, </a:t>
            </a:r>
            <a:r>
              <a:rPr lang="es-ES" sz="2400" dirty="0">
                <a:solidFill>
                  <a:srgbClr val="FFFF00"/>
                </a:solidFill>
              </a:rPr>
              <a:t>porque es abominación al SEÑOR tu Dios. </a:t>
            </a:r>
            <a:r>
              <a:rPr lang="es-ES" sz="2400" dirty="0">
                <a:solidFill>
                  <a:schemeClr val="tx2"/>
                </a:solidFill>
              </a:rPr>
              <a:t>Y no traerás cosa abominable a tu casa, pues serás anatema como ella; </a:t>
            </a:r>
            <a:r>
              <a:rPr lang="es-ES" sz="2400" dirty="0">
                <a:solidFill>
                  <a:srgbClr val="FFFF00"/>
                </a:solidFill>
              </a:rPr>
              <a:t>ciertamente la aborrecerás y la abominarás, </a:t>
            </a:r>
            <a:r>
              <a:rPr lang="es-ES" sz="2400" dirty="0">
                <a:solidFill>
                  <a:schemeClr val="tx2"/>
                </a:solidFill>
              </a:rPr>
              <a:t>pues es anatema.</a:t>
            </a:r>
            <a:endParaRPr lang="es-PE" sz="160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ED56A4-5A4C-4C4B-84D4-7A61D1A22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8"/>
          <a:stretch/>
        </p:blipFill>
        <p:spPr>
          <a:xfrm>
            <a:off x="7748336" y="1903997"/>
            <a:ext cx="4833888" cy="39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3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946" y="394636"/>
            <a:ext cx="6311367" cy="4625207"/>
          </a:xfrm>
        </p:spPr>
        <p:txBody>
          <a:bodyPr>
            <a:noAutofit/>
          </a:bodyPr>
          <a:lstStyle/>
          <a:p>
            <a:r>
              <a:rPr lang="es-ES" sz="4400" dirty="0">
                <a:solidFill>
                  <a:schemeClr val="tx2"/>
                </a:solidFill>
              </a:rPr>
              <a:t>Jeremías 16:18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Versículos Conceptos</a:t>
            </a:r>
            <a:br>
              <a:rPr lang="es-ES" sz="24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Pero primero, pagaré al doble su iniquidad y su pecado, porque ellos han contaminado mi tierra con los cadáveres de sus </a:t>
            </a:r>
            <a:r>
              <a:rPr lang="es-ES" sz="2400" dirty="0">
                <a:solidFill>
                  <a:srgbClr val="FFFF00"/>
                </a:solidFill>
              </a:rPr>
              <a:t>ídolos abominables </a:t>
            </a:r>
            <a:r>
              <a:rPr lang="es-ES" sz="2400" dirty="0">
                <a:solidFill>
                  <a:schemeClr val="tx2"/>
                </a:solidFill>
              </a:rPr>
              <a:t>y han llenado mi heredad con sus abominaciones.</a:t>
            </a:r>
            <a:endParaRPr lang="es-PE" sz="1050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D5D70E-E266-4774-B784-EB67A209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13" y="1299410"/>
            <a:ext cx="7618396" cy="38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27" y="1597794"/>
            <a:ext cx="7225765" cy="4625207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A los demonios lo sacrifican:</a:t>
            </a:r>
            <a:br>
              <a:rPr lang="es-ES" sz="3600" dirty="0">
                <a:solidFill>
                  <a:schemeClr val="tx2"/>
                </a:solidFill>
              </a:rPr>
            </a:b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3600" dirty="0">
                <a:solidFill>
                  <a:schemeClr val="tx2"/>
                </a:solidFill>
              </a:rPr>
              <a:t>1 Corintios 10: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chemeClr val="tx2"/>
                </a:solidFill>
              </a:rPr>
              <a:t>19 ¿Qué digo, pues? ¿Que el ídolo es algo, o que sea algo lo que se sacrifica a los ídolos? 20 Antes digo que lo que los gentiles sacrifican, </a:t>
            </a:r>
            <a:r>
              <a:rPr lang="es-ES" sz="2400" dirty="0">
                <a:solidFill>
                  <a:srgbClr val="FFFF00"/>
                </a:solidFill>
              </a:rPr>
              <a:t>a los demonios lo sacrifican</a:t>
            </a:r>
            <a:r>
              <a:rPr lang="es-ES" sz="2400" dirty="0">
                <a:solidFill>
                  <a:schemeClr val="tx2"/>
                </a:solidFill>
              </a:rPr>
              <a:t>, y no a Dios; y no quiero que vosotros os hagáis partícipes con los demonios. 21 No podéis beber la copa del Señor, </a:t>
            </a:r>
            <a:r>
              <a:rPr lang="es-ES" sz="2400" dirty="0">
                <a:solidFill>
                  <a:srgbClr val="FFFF00"/>
                </a:solidFill>
              </a:rPr>
              <a:t>y la copa de los demonios; no podéis participar de la mesa del Señor, y de la mesa de los demonios.</a:t>
            </a:r>
            <a:endParaRPr lang="es-PE" sz="2400" dirty="0">
              <a:solidFill>
                <a:srgbClr val="FFFF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96E77B-8BE6-4B39-AA95-32AB678F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390" y="1973179"/>
            <a:ext cx="5181598" cy="36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595" y="673769"/>
            <a:ext cx="8486674" cy="4625207"/>
          </a:xfrm>
        </p:spPr>
        <p:txBody>
          <a:bodyPr>
            <a:noAutofit/>
          </a:bodyPr>
          <a:lstStyle/>
          <a:p>
            <a:endParaRPr lang="es-PE" sz="2400" dirty="0">
              <a:solidFill>
                <a:schemeClr val="tx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05B5A7-AE82-4433-B121-AAEAE7050F5D}"/>
              </a:ext>
            </a:extLst>
          </p:cNvPr>
          <p:cNvSpPr txBox="1"/>
          <p:nvPr/>
        </p:nvSpPr>
        <p:spPr>
          <a:xfrm>
            <a:off x="3852403" y="289048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tx2"/>
                </a:solidFill>
              </a:rPr>
              <a:t>Ídolos modernos</a:t>
            </a:r>
            <a:endParaRPr lang="es-PE" sz="4400" dirty="0"/>
          </a:p>
        </p:txBody>
      </p:sp>
      <p:pic>
        <p:nvPicPr>
          <p:cNvPr id="2050" name="Picture 2" descr="Señor de los Milagros: sepa los desvíos del transporte para el sábado 28 en  su cuarto recorrido procesional | metropolitano | corredores  complementarios | cristo morado | cristo de pachacamilla | PERU | GESTIÓN">
            <a:extLst>
              <a:ext uri="{FF2B5EF4-FFF2-40B4-BE49-F238E27FC236}">
                <a16:creationId xmlns:a16="http://schemas.microsoft.com/office/drawing/2014/main" id="{C8600026-6272-4BC7-81D1-76F8AEA6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4303"/>
            <a:ext cx="6661043" cy="491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1E18D5-E367-4C6E-A041-486CE50D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54" y="1944303"/>
            <a:ext cx="6668646" cy="49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6223-545F-4184-96C9-152A3FC6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280" y="-1395664"/>
            <a:ext cx="5868603" cy="4625207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tx2"/>
                </a:solidFill>
              </a:rPr>
              <a:t>Deuteronomio 27:15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2400" dirty="0">
                <a:solidFill>
                  <a:srgbClr val="FFFF00"/>
                </a:solidFill>
              </a:rPr>
              <a:t>Maldito el hombre </a:t>
            </a:r>
            <a:r>
              <a:rPr lang="es-ES" sz="2400" dirty="0">
                <a:solidFill>
                  <a:schemeClr val="tx2"/>
                </a:solidFill>
              </a:rPr>
              <a:t>que hiciere escultura o imagen de fundición, </a:t>
            </a:r>
            <a:r>
              <a:rPr lang="es-ES" sz="2400" dirty="0">
                <a:solidFill>
                  <a:srgbClr val="FFFF00"/>
                </a:solidFill>
              </a:rPr>
              <a:t>abominación a Jehová</a:t>
            </a:r>
            <a:r>
              <a:rPr lang="es-ES" sz="2400" dirty="0">
                <a:solidFill>
                  <a:schemeClr val="tx2"/>
                </a:solidFill>
              </a:rPr>
              <a:t>, obra de mano de artífice, y la pusiere en oculto. Y todo el pueblo responderá y dirá: Amén.</a:t>
            </a:r>
            <a:endParaRPr lang="es-PE" sz="2400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A47A57-57AF-46FE-8707-CB31E5322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" t="17544"/>
          <a:stretch/>
        </p:blipFill>
        <p:spPr>
          <a:xfrm>
            <a:off x="6902718" y="601579"/>
            <a:ext cx="5048651" cy="565484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D41E6C5-289A-4DAE-89D8-DD35D054EB5B}"/>
              </a:ext>
            </a:extLst>
          </p:cNvPr>
          <p:cNvSpPr txBox="1">
            <a:spLocks/>
          </p:cNvSpPr>
          <p:nvPr/>
        </p:nvSpPr>
        <p:spPr>
          <a:xfrm>
            <a:off x="362149" y="1770781"/>
            <a:ext cx="6272864" cy="4625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chemeClr val="tx2"/>
                </a:solidFill>
              </a:rPr>
              <a:t>Habacuc 2:18</a:t>
            </a:r>
            <a:br>
              <a:rPr lang="es-ES" sz="3600" dirty="0">
                <a:solidFill>
                  <a:schemeClr val="tx2"/>
                </a:solidFill>
              </a:rPr>
            </a:b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2400" dirty="0">
                <a:solidFill>
                  <a:schemeClr val="tx2"/>
                </a:solidFill>
              </a:rPr>
              <a:t>qué sirve la escultura que esculpió el que la hizo?, ¿la estatua de fundición </a:t>
            </a:r>
            <a:r>
              <a:rPr lang="es-ES" sz="2400" dirty="0">
                <a:solidFill>
                  <a:srgbClr val="FFFF00"/>
                </a:solidFill>
              </a:rPr>
              <a:t>que enseña mentira</a:t>
            </a:r>
            <a:r>
              <a:rPr lang="es-ES" sz="2400" dirty="0">
                <a:solidFill>
                  <a:schemeClr val="tx2"/>
                </a:solidFill>
              </a:rPr>
              <a:t>, para que haciendo </a:t>
            </a:r>
            <a:r>
              <a:rPr lang="es-ES" sz="2400" dirty="0">
                <a:solidFill>
                  <a:srgbClr val="FFFF00"/>
                </a:solidFill>
              </a:rPr>
              <a:t>imágenes mudas </a:t>
            </a:r>
            <a:r>
              <a:rPr lang="es-ES" sz="2400" dirty="0">
                <a:solidFill>
                  <a:schemeClr val="tx2"/>
                </a:solidFill>
              </a:rPr>
              <a:t>confíe el hacedor en su obra?</a:t>
            </a:r>
            <a:endParaRPr lang="es-PE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71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3101</TotalTime>
  <Words>633</Words>
  <Application>Microsoft Office PowerPoint</Application>
  <PresentationFormat>Panorámica</PresentationFormat>
  <Paragraphs>17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“La idolatría es  abominación para con dios”</vt:lpstr>
      <vt:lpstr>Éxodo 20:  4 No te harás imagen, ni ninguna semejanza de lo que esté arriba en el cielo, ni abajo en la tierra, ni en las aguas debajo de la tierra. 5 No te inclinarás a ellas, ni las honrarás; porque yo soy Jehová tu Dios, fuerte, celoso, que visito la maldad de los padres sobre los hijos hasta la tercera y cuarta generación de los que me aborrecen, 6 y hago misericordia a millares, a los que me aman y guardan mis mandamientos.</vt:lpstr>
      <vt:lpstr>Que es un ídolo:  Diccionario Definiciones de Oxford Languages  ídolo:  Figura o imagen que representa a un ser sobrenatural y al que se adora y se rinde culto como si fuera la divinidad misma. "los ídolos encontrados son representaciones antropomórficas en roca"</vt:lpstr>
      <vt:lpstr>1 Corintios 10: 19 ¿Qué digo, pues? ¿Que el ídolo es algo, o que sea algo lo que se sacrifica a los ídolos? 20 Antes digo que lo que los gentiles sacrifican, a los demonios lo sacrifican, y no a Dios; y no quiero que vosotros os hagáis partícipes con los demonios. 21 No podéis beber la copa del Señor, y la copa de los demonios; no podéis participar de la mesa del Señor, y de la mesa de los demonios.</vt:lpstr>
      <vt:lpstr>Deuteronomio 7:25-26 Las esculturas de sus dioses quemarás a fuego; no codiciarás la plata o el oro que las recubren, ni lo tomarás para ti, no sea que por ello caigas en un lazo, porque es abominación al SEÑOR tu Dios. Y no traerás cosa abominable a tu casa, pues serás anatema como ella; ciertamente la aborrecerás y la abominarás, pues es anatema.</vt:lpstr>
      <vt:lpstr>Jeremías 16:18 Versículos Conceptos Pero primero, pagaré al doble su iniquidad y su pecado, porque ellos han contaminado mi tierra con los cadáveres de sus ídolos abominables y han llenado mi heredad con sus abominaciones.</vt:lpstr>
      <vt:lpstr>A los demonios lo sacrifican:  1 Corintios 10: 19 ¿Qué digo, pues? ¿Que el ídolo es algo, o que sea algo lo que se sacrifica a los ídolos? 20 Antes digo que lo que los gentiles sacrifican, a los demonios lo sacrifican, y no a Dios; y no quiero que vosotros os hagáis partícipes con los demonios. 21 No podéis beber la copa del Señor, y la copa de los demonios; no podéis participar de la mesa del Señor, y de la mesa de los demonios.</vt:lpstr>
      <vt:lpstr>Presentación de PowerPoint</vt:lpstr>
      <vt:lpstr>Deuteronomio 27:15 Maldito el hombre que hiciere escultura o imagen de fundición, abominación a Jehová, obra de mano de artífice, y la pusiere en oculto. Y todo el pueblo responderá y dirá: Amén.</vt:lpstr>
      <vt:lpstr>1 Pedro 4:3 Versículos Conceptos Porque el tiempo ya pasado {os} es suficiente para haber hecho lo que agrada a los gentiles, habiendo andado en sensualidad, lujurias, borracheras, orgías, embriagueces y abominables idolatrías</vt:lpstr>
      <vt:lpstr>1 Juan 5:21 Hijitos, guardaos de los ídolos. Amén.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“verdades que deben brillar”</dc:title>
  <dc:creator>Rudi</dc:creator>
  <cp:lastModifiedBy>Rudi</cp:lastModifiedBy>
  <cp:revision>25</cp:revision>
  <dcterms:created xsi:type="dcterms:W3CDTF">2023-10-24T00:50:34Z</dcterms:created>
  <dcterms:modified xsi:type="dcterms:W3CDTF">2023-10-29T17:27:13Z</dcterms:modified>
</cp:coreProperties>
</file>